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23" r:id="rId24"/>
    <p:sldId id="326" r:id="rId25"/>
    <p:sldId id="341" r:id="rId26"/>
    <p:sldId id="342" r:id="rId27"/>
    <p:sldId id="343" r:id="rId28"/>
    <p:sldId id="344" r:id="rId29"/>
    <p:sldId id="334" r:id="rId30"/>
    <p:sldId id="335" r:id="rId31"/>
    <p:sldId id="336" r:id="rId32"/>
    <p:sldId id="337" r:id="rId33"/>
    <p:sldId id="338" r:id="rId34"/>
    <p:sldId id="339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F0"/>
    <a:srgbClr val="ECEDEF"/>
    <a:srgbClr val="EAEBEF"/>
    <a:srgbClr val="C3C9C9"/>
    <a:srgbClr val="BFD8E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Produtividade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5873015873015921E-2"/>
                  <c:y val="1.16959064327484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4.850032155436188E-17"/>
                  <c:y val="1.16959064327485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4"/>
              <c:layout>
                <c:manualLayout>
                  <c:x val="-3.968253968253968E-3"/>
                  <c:y val="1.46198830409355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7.9365079365080332E-3"/>
                  <c:y val="-1.46198830409356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9.7000643108723759E-17"/>
                  <c:y val="-3.2163742690058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1.5873015873015872E-2"/>
                  <c:y val="-2.9239766081871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Sheet1!$B$2:$B$9</c:f>
              <c:numCache>
                <c:formatCode>0</c:formatCode>
                <c:ptCount val="8"/>
                <c:pt idx="0">
                  <c:v>-44</c:v>
                </c:pt>
                <c:pt idx="1">
                  <c:v>-3</c:v>
                </c:pt>
                <c:pt idx="2">
                  <c:v>-6.5</c:v>
                </c:pt>
                <c:pt idx="3">
                  <c:v>-12.5</c:v>
                </c:pt>
                <c:pt idx="4">
                  <c:v>-20</c:v>
                </c:pt>
                <c:pt idx="5">
                  <c:v>-28.5</c:v>
                </c:pt>
                <c:pt idx="6">
                  <c:v>-39</c:v>
                </c:pt>
                <c:pt idx="7">
                  <c:v>-51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06/06/2019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8481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://nodetechhumi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44" y="2821232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42934" y="4124793"/>
            <a:ext cx="4353066" cy="77179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 para produtividade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52AC9-24A5-42E2-877C-66AA0F23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3319016"/>
            <a:ext cx="4605441" cy="9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61222-DE5D-4091-887B-86C775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966973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902"/>
            <a:ext cx="12192000" cy="1661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4165167" y="756476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642552-7AEB-4AFD-8B58-1C5968DE51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79" y="2691989"/>
            <a:ext cx="636358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1C520-6113-438E-8DB2-7E96B934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3057473"/>
            <a:ext cx="892617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do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r="4358"/>
          <a:stretch/>
        </p:blipFill>
        <p:spPr>
          <a:xfrm>
            <a:off x="3428999" y="2314935"/>
            <a:ext cx="5057775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Membros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427" y="2767013"/>
            <a:ext cx="4327478" cy="2462213"/>
          </a:xfrm>
        </p:spPr>
        <p:txBody>
          <a:bodyPr rtlCol="0"/>
          <a:lstStyle/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Leticia Lago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Natália Medina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Vitor Leonardo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68522" y="2767013"/>
            <a:ext cx="4327478" cy="22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Adriana </a:t>
            </a:r>
            <a:r>
              <a:rPr lang="pt-BR" dirty="0" err="1"/>
              <a:t>Elva</a:t>
            </a:r>
            <a:r>
              <a:rPr lang="pt-BR" dirty="0"/>
              <a:t> 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Fernanda Esteves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Gustavo Henrique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A888DB-D172-472B-BB7B-6372C8914A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1274" y="2452641"/>
            <a:ext cx="558242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863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38DF9-8F91-4E5F-83FA-A327ABED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3209854"/>
            <a:ext cx="5973009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509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 do Site</a:t>
            </a:r>
          </a:p>
        </p:txBody>
      </p:sp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868" y="3550614"/>
            <a:ext cx="4618401" cy="1924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4667" l="2667" r="89778">
                        <a14:foregroundMark x1="41333" y1="70222" x2="35111" y2="76889"/>
                        <a14:foregroundMark x1="43111" y1="75556" x2="44444" y2="81333"/>
                        <a14:foregroundMark x1="48889" y1="81778" x2="52000" y2="90222"/>
                        <a14:foregroundMark x1="45778" y1="87556" x2="37333" y2="80444"/>
                        <a14:foregroundMark x1="42667" y1="84000" x2="36000" y2="7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377" y="3477533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</a:t>
            </a:r>
            <a:r>
              <a:rPr lang="pt-BR" dirty="0" err="1"/>
              <a:t>Arduino</a:t>
            </a:r>
            <a:r>
              <a:rPr lang="pt-BR" dirty="0"/>
              <a:t>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62159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417816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</a:t>
            </a:r>
            <a:r>
              <a:rPr lang="pt-BR" dirty="0" err="1"/>
              <a:t>Protoborad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8695772" y="2485599"/>
            <a:ext cx="1486425" cy="5701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868" y="214191"/>
            <a:ext cx="2730690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Desenho de instalação (mudar nome)</a:t>
            </a:r>
          </a:p>
        </p:txBody>
      </p:sp>
    </p:spTree>
    <p:extLst>
      <p:ext uri="{BB962C8B-B14F-4D97-AF65-F5344CB8AC3E}">
        <p14:creationId xmlns:p14="http://schemas.microsoft.com/office/powerpoint/2010/main" val="323345816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Como iniciar (mudar nome)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49230"/>
            <a:ext cx="11162406" cy="51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3" y="1563166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41164"/>
            <a:ext cx="11287789" cy="52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/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72887" y="2828835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Contexto 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87052-15F8-406E-9E5B-4CC1E948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HelpDesk - Offline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58648-0769-4001-AF82-149A1EA8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27" y="2105025"/>
            <a:ext cx="3295650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D36AC-12CF-4C06-8ACA-69A00EF0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9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0F95F2-2F92-4E98-ADFB-F91810DD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33"/>
          <a:stretch/>
        </p:blipFill>
        <p:spPr>
          <a:xfrm>
            <a:off x="2087132" y="1862697"/>
            <a:ext cx="8017736" cy="46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DEB315-9293-45A2-AC7A-7502E8BC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9" b="900"/>
          <a:stretch/>
        </p:blipFill>
        <p:spPr>
          <a:xfrm>
            <a:off x="35542" y="2414912"/>
            <a:ext cx="12120915" cy="31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7647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66069" y="3116215"/>
            <a:ext cx="700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Conclusão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1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Obrigado!</a:t>
            </a:r>
            <a:endParaRPr lang="pt-BR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8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umidade?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3429000"/>
            <a:ext cx="6115050" cy="1800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4AA2B1-7AA6-4752-A7B7-D8B1E32B2966}"/>
              </a:ext>
            </a:extLst>
          </p:cNvPr>
          <p:cNvSpPr txBox="1">
            <a:spLocks/>
          </p:cNvSpPr>
          <p:nvPr/>
        </p:nvSpPr>
        <p:spPr>
          <a:xfrm>
            <a:off x="6915150" y="3429000"/>
            <a:ext cx="5276850" cy="180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FA2DC-D939-44F1-AE5B-5BDFF8F0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Bem estar e produtividade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NR17 (Ministério do Trabalho).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buNone/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FAA25-4F8B-4D41-8D5D-5344F670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Relação Produtividade x Temperatura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881736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17220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Taís Larissa – CESUMAR (2010)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objetivo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EDB7EED-94EE-4483-B0C8-40C576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48251" y="2700385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Adequação às normas.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Monitoramento constante, seguro e automatizado.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Aumento de produtividade.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Economia de tempo e energia.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DD538-094B-4665-B5CB-87574ED2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15" y="2443334"/>
            <a:ext cx="600158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1194</TotalTime>
  <Words>370</Words>
  <Application>Microsoft Office PowerPoint</Application>
  <PresentationFormat>Widescreen</PresentationFormat>
  <Paragraphs>68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Direção de Vendas 16:9</vt:lpstr>
      <vt:lpstr>PowerPoint Presentation</vt:lpstr>
      <vt:lpstr>Membros do Grupo</vt:lpstr>
      <vt:lpstr>PowerPoint Presentation</vt:lpstr>
      <vt:lpstr>O que é umidade?</vt:lpstr>
      <vt:lpstr>Bem estar e produtividade</vt:lpstr>
      <vt:lpstr>Relação Produtividade x Temperatura</vt:lpstr>
      <vt:lpstr>Projeto objetivo</vt:lpstr>
      <vt:lpstr>Desenho de Solução</vt:lpstr>
      <vt:lpstr>PowerPoint Presentation</vt:lpstr>
      <vt:lpstr>PowerPoint Presentation</vt:lpstr>
      <vt:lpstr>PowerPoint Presentation</vt:lpstr>
      <vt:lpstr>Tecnologias e Ferramentas Utilizadas</vt:lpstr>
      <vt:lpstr>Requisitos</vt:lpstr>
      <vt:lpstr>Sprint Backlog</vt:lpstr>
      <vt:lpstr>PowerPoint Presentation</vt:lpstr>
      <vt:lpstr>PowerPoint Presentation</vt:lpstr>
      <vt:lpstr>Low Level Design</vt:lpstr>
      <vt:lpstr>PowerPoint Presentation</vt:lpstr>
      <vt:lpstr>Demonstração do Site</vt:lpstr>
      <vt:lpstr>Plano de Homologação – Premissas </vt:lpstr>
      <vt:lpstr>Plano de Homologação – Checklist de Funcionalidades</vt:lpstr>
      <vt:lpstr>Cenários de testes </vt:lpstr>
      <vt:lpstr>PowerPoint Presentation</vt:lpstr>
      <vt:lpstr>PowerPoint Presentation</vt:lpstr>
      <vt:lpstr>Demonstração do Site</vt:lpstr>
      <vt:lpstr>Componentes</vt:lpstr>
      <vt:lpstr>Desenho de instalação (mudar nome)</vt:lpstr>
      <vt:lpstr>Como iniciar (mudar nome)</vt:lpstr>
      <vt:lpstr>HelpDesk - Online</vt:lpstr>
      <vt:lpstr>HelpDesk - Offline</vt:lpstr>
      <vt:lpstr>Processo de Atendimento</vt:lpstr>
      <vt:lpstr>Processo de Atendimento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105</cp:revision>
  <dcterms:created xsi:type="dcterms:W3CDTF">2019-03-29T23:07:21Z</dcterms:created>
  <dcterms:modified xsi:type="dcterms:W3CDTF">2019-06-06T17:32:14Z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